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99" d="100"/>
          <a:sy n="99" d="100"/>
        </p:scale>
        <p:origin x="84" y="58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63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tags" Target="../tags/tag62.xml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COMMONDATA" val="eyJoZGlkIjoiZmFmNjRlNzNmZjIwYWQyOTQ0MDIyYTRkNTY0YTdkOWQifQ==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8" baseType="lpstr">
      <vt:lpstr>Arial</vt:lpstr>
      <vt:lpstr>宋体</vt:lpstr>
      <vt:lpstr>Wingdings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>cath</dc:creator>
  <cp:lastModifiedBy>N.o.n</cp:lastModifiedBy>
  <cp:revision>155</cp:revision>
  <dcterms:created xsi:type="dcterms:W3CDTF">2019-06-19T02:08:00Z</dcterms:created>
  <dcterms:modified xsi:type="dcterms:W3CDTF">2023-03-20T09:00:57Z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7E605573ADB34716A631EB2BDC8255E7</vt:lpwstr>
  </property>
</Properties>
</file>