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NDgzZGNlMjA1YmZhMTNlNTIxN2MwY2YzNjZmNzRiNW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cath</dc:creator>
  <cp:lastModifiedBy>N.o.n</cp:lastModifiedBy>
  <cp:revision>155</cp:revision>
  <dcterms:created xsi:type="dcterms:W3CDTF">2019-06-19T02:08:00Z</dcterms:created>
  <dcterms:modified xsi:type="dcterms:W3CDTF">2023-03-22T01:32:44Z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873ADF5E367F4E3A86F5A23E5F351ED9</vt:lpwstr>
  </property>
</Properties>
</file>